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6A31E-746B-4503-9373-CAE0D9A399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CEE61-AD3E-4B70-9F58-17FD120D21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0BE11-B72F-405C-B1BE-D3435D1058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2024-04-26T08:57:59Z</dcterms:modified>
</cp:coreProperties>
</file>