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328AA-BDCA-4A23-9E1B-C73ABA1385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7E7337-B264-4490-8E63-7A719297E0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3ED8D7-FE1E-485D-B3C3-914EFAD220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2024-04-26T17:33:06Z</dcterms:modified>
</cp:coreProperties>
</file>