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6B2ED2-DE23-4054-A418-3506A8C141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2866BB-DC0C-4289-ACAA-FE1707AF96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Contribution to the self-energy of (a) the Higgs mode $\Sigma_{1}(i\omega_n;{\bf k})$ and
                            (b) the NG mode $\Sigma_{2}(i\omega_n;{\bf
                                k})$. Other diagrams do not yield a
                            nonzero contribution to the damping 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2B962F-4796-48DC-9401-B12EBE9A33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6, June 2016, 063I01, </a:t>
            </a:r>
            <a:r>
              <a:rPr lang="en-US" altLang="en-US" sz="1000">
                <a:solidFill>
                  <a:srgbClr val="333333"/>
                </a:solidFill>
                <a:hlinkClick r:id="rId3"/>
              </a:rPr>
              <a:t>https://doi.org/10.1093/ptep/ptw061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Contribution to the self-energy of (a) the Higgs mode $\Sigma_{1}(i\omega_n;{\bf k})$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Contribution to the self-energy of (a) the Higgs mode $\Sigma_{1}(i\omega_n;{\bf k})$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2024-04-26T21:40:05Z</dcterms:modified>
</cp:coreProperties>
</file>