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F7C85D-E173-4A36-8C14-0482BF6CA0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EE473-1305-4350-9B4D-B30CBCB689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MRM chromatogram of all transitions recorded in positive mode of an extract of a calibrator at a concentration of 100 ng/mL.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6EC688-A8CC-417F-8645-84E5BF6FAA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372–380,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MRM chromatogram of all transitions recorded in positive mode of an extract of a calibrator at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MRM chromatogram of all transitions recorded in positive mode of an extract of a calibrator at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2024-04-26T02:25:13Z</dcterms:modified>
</cp:coreProperties>
</file>