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A24FD-9748-46D3-8DF2-4F396DCB39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57F92-5506-4B84-A7D7-1918080064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36618-1FDF-41C2-B0D7-DA694F11CC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2024-09-19T00:06:53Z</dcterms:modified>
</cp:coreProperties>
</file>