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A5E01-ABC6-4BEE-8BB6-B3C970C059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57247-8850-422E-9425-B309E2ED57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DA1E1-A75B-453F-B939-6DD4334C09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2024-05-08T17:39:57Z</dcterms:modified>
</cp:coreProperties>
</file>