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165E73B-5B4C-47AF-85C3-6EFED20A95C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D34605E-C154-4C28-B1E1-1437DBFEDEE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5B0A98E-71EF-4D60-9BE8-60DADD121E4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2024-09-20T03:28:31Z</dcterms:modified>
</cp:coreProperties>
</file>