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5E73B-5B4C-47AF-85C3-6EFED20A9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4605E-C154-4C28-B1E1-1437DBFEDE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0A98E-71EF-4D60-9BE8-60DADD121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2024-09-20T03:28:31Z</dcterms:modified>
</cp:coreProperties>
</file>