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F812A8-3A1B-471D-B123-C031F76AA69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5F05D2-D369-4C1B-B9B1-5BF4F6F6967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SHARKview Petri net representation of the reaction alpha- d-glucose + ATP → alpha-d-glucose-6-phosphate + ADP, catalysed by the enzyme hexokinase. The orange ovals represent ‘path’ metabolites, considered to lie on metabolic pathways as source, intermediate or sink compounds. Blue ovals represent ‘pool’ metabolites, such as water or ATP, which act as co-factors for metabolic pathways but are not generally considered as intermediates. Reactions are shown as square nodes with open-headed arrows, indicating the consumption and production of metabolites. Enzymes are shown as rounded rectangles, connected to the reactions they catalyse with full-headed arrows. Petri net representations for biological pathways are reviewed in (24).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252050-822D-46E1-B7A4-018DC95F2B9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28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4, 1 March 2005, Pages 1399–1409, </a:t>
            </a:r>
            <a:r>
              <a:rPr lang="en-US" altLang="en-US" sz="1000">
                <a:solidFill>
                  <a:srgbClr val="333333"/>
                </a:solidFill>
                <a:hlinkClick r:id="rId3"/>
              </a:rPr>
              <a:t>https://doi.org/10.1093/nar/gki285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SHARKview Petri net representation of the reaction alpha- d-glucose + ATP → alpha-d-glucose-6-phosphate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 SHARKview Petri net representation of the reaction alpha- d-glucose + ATP → alpha-d-glucose-6-phosphate +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2024-04-27T01:30:05Z</dcterms:modified>
</cp:coreProperties>
</file>