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C5D0B-793D-444E-823A-D6BF8587A1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98145-CAC4-4EB0-87A3-2266754E22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Overview of resources that can be queried via the cross-resource search interface (A) (Query all databases). If a resource implements the cross-resource search interface (B) (indicated by the red box named ‘Query interface’ and the arrow leading to the resource), ExPASy will query the resource directly. Other resources that do not implement this specific interface (even if they have other query features), are not included in ExPASy’s parallel query.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D1B681-AC38-4879-9A8E-D3109B0502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4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W1, 1 July 2012, Pages W597–W603, </a:t>
            </a:r>
            <a:r>
              <a:rPr lang="en-US" altLang="en-US" sz="1000">
                <a:solidFill>
                  <a:srgbClr val="333333"/>
                </a:solidFill>
                <a:hlinkClick r:id="rId3"/>
              </a:rPr>
              <a:t>https://doi.org/10.1093/nar/gks400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Overview of resources that can be queried via the cross-resource search interface (A) (Query all databases).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Overview of resources that can be queried via the cross-resource search interface (A) (Query all databases).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2024-04-26T05:37:39Z</dcterms:modified>
</cp:coreProperties>
</file>