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134E0D-C620-41A5-AC52-0EF47035370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9617F0-DDDB-42B7-81BB-8FF5C677B93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Chemical structures of 18F-THK523 and 18F-THK5105.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and B) 18F-THK5105 SUV TACs in the cerebellum (open circles) and inferior temporal cortex (filled circles) of eight healthy control subjects (A) and eight patients with Alzheimer’s disease (B). (C) SUVR time activity curves of 18F-THK5105 PET in eight healthy control subjects (open circles) and eight patients with Alzheimer’s disease (AD) (filled circles). Each point represents the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18F-THK5105 PET images from 60–80 min post-injection in a healthy control subject (72-years-old, CDR 0, MMSE 29) and a patient with Alzheimer’s disease (68-years-old, CDR 1.0, MMSE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Regional 18F-THK5105 SUVR values from 60–80 min post-injection in healthy control and Alzheimer’s disease (AD) subjects. *P&lt;0.05 by the Mann–Whitney U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18F-THK5105 PET images from 60–80 min post-injection and 11C-PiB PET images from 40–70 min post-injection in an Alzheimer’s disease patient (68-years-old, CDR 1.0, MMSE 20). Co-registered magnetic resonance images are shown on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Correlation of neocortical 18F-THK5105 and 11C-PiB SUVR with MMSE scores (upper) and CDR-SOB scores (lower). Data from eight healthy control subjects (open circles) and eight patients with Alzheimer’s disease (AD, filled circles)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Correlation of 18F-THK5105 and 11C-PiB SUVR with adjusted hippocampal volumes (upper) or grey matter volumes (lower). Data from eight healthy control subjects (open circles) and eight patients with Alzheimer’s disease (AD, filled circles)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442B43-A150-4505-B4D8-5010269DC16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u064"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Chemical structures of </a:t>
            </a:r>
            <a:r>
              <a:rPr lang="en-US" altLang="en-US" b="0" baseline="30000"/>
              <a:t>18</a:t>
            </a:r>
            <a:r>
              <a:rPr lang="en-US" altLang="en-US" b="0"/>
              <a:t>F-THK523 and </a:t>
            </a:r>
            <a:r>
              <a:rPr lang="en-US" altLang="en-US" b="0" baseline="30000"/>
              <a:t>18</a:t>
            </a:r>
            <a:r>
              <a:rPr lang="en-US" altLang="en-US" b="0"/>
              <a:t>F-THK5105.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7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and B) </a:t>
            </a:r>
            <a:r>
              <a:rPr lang="en-US" altLang="en-US" b="0" baseline="30000"/>
              <a:t>18</a:t>
            </a:r>
            <a:r>
              <a:rPr lang="en-US" altLang="en-US" b="0"/>
              <a:t>F-THK5105 SUV TACs in the cerebellum (open circles) and inferior temporal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59200" y="1371600"/>
            <a:ext cx="16245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baseline="30000"/>
              <a:t>18</a:t>
            </a:r>
            <a:r>
              <a:rPr lang="en-US" altLang="en-US" b="0"/>
              <a:t>F-THK5105 PET images from 60–80 min post-injection in a healthy control subject (72-years-old,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048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Regional </a:t>
            </a:r>
            <a:r>
              <a:rPr lang="en-US" altLang="en-US" b="0" baseline="30000"/>
              <a:t>18</a:t>
            </a:r>
            <a:r>
              <a:rPr lang="en-US" altLang="en-US" b="0"/>
              <a:t>F-THK5105 SUVR values from 60–80 min post-injection in healthy control and Alzheimer’s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96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baseline="30000"/>
              <a:t>18</a:t>
            </a:r>
            <a:r>
              <a:rPr lang="en-US" altLang="en-US" b="0"/>
              <a:t>F-THK5105 PET images from 60–80 min post-injection and </a:t>
            </a:r>
            <a:r>
              <a:rPr lang="en-US" altLang="en-US" b="0" baseline="30000"/>
              <a:t>11</a:t>
            </a:r>
            <a:r>
              <a:rPr lang="en-US" altLang="en-US" b="0"/>
              <a:t>C-PiB PET images from 40–70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Correlation of neocortical </a:t>
            </a:r>
            <a:r>
              <a:rPr lang="en-US" altLang="en-US" b="0" baseline="30000"/>
              <a:t>18</a:t>
            </a:r>
            <a:r>
              <a:rPr lang="en-US" altLang="en-US" b="0"/>
              <a:t>F-THK5105 and </a:t>
            </a:r>
            <a:r>
              <a:rPr lang="en-US" altLang="en-US" b="0" baseline="30000"/>
              <a:t>11</a:t>
            </a:r>
            <a:r>
              <a:rPr lang="en-US" altLang="en-US" b="0"/>
              <a:t>C-PiB SUVR with MMSE scores (upper)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674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1762–1771, </a:t>
            </a:r>
            <a:r>
              <a:rPr lang="en-US" altLang="en-US" sz="1000">
                <a:solidFill>
                  <a:srgbClr val="333333"/>
                </a:solidFill>
                <a:hlinkClick r:id="rId3"/>
              </a:rPr>
              <a:t>https://doi.org/10.1093/brain/awu064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Correlation of </a:t>
            </a:r>
            <a:r>
              <a:rPr lang="en-US" altLang="en-US" b="0" baseline="30000"/>
              <a:t>18</a:t>
            </a:r>
            <a:r>
              <a:rPr lang="en-US" altLang="en-US" b="0"/>
              <a:t>F-THK5105 and </a:t>
            </a:r>
            <a:r>
              <a:rPr lang="en-US" altLang="en-US" b="0" baseline="30000"/>
              <a:t>11</a:t>
            </a:r>
            <a:r>
              <a:rPr lang="en-US" altLang="en-US" b="0"/>
              <a:t>C-PiB SUVR with adjusted hippocampal volumes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Chemical structures of 18F-THK523 and 18F-THK5105.
</vt:lpstr>
      <vt:lpstr>Figure 2 (A and B) 18F-THK5105 SUV TACs in the cerebellum (open circles) and inferior temporal cortex ...</vt:lpstr>
      <vt:lpstr>Figure 3 18F-THK5105 PET images from 60–80 min post-injection in a healthy control subject (72-years-old, ...</vt:lpstr>
      <vt:lpstr>Figure 4 Regional 18F-THK5105 SUVR values from 60–80 min post-injection in healthy control and Alzheimer’s ...</vt:lpstr>
      <vt:lpstr>Figure 5 18F-THK5105 PET images from 60–80 min post-injection and 11C-PiB PET images from 40–70 ...</vt:lpstr>
      <vt:lpstr>Figure 6 Correlation of neocortical 18F-THK5105 and 11C-PiB SUVR with MMSE scores (upper) and ...</vt:lpstr>
      <vt:lpstr>Figure 7 Correlation of 18F-THK5105 and 11C-PiB SUVR with adjusted hippocampal volumes (upper)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2024-04-26T08:48:40Z</dcterms:modified>
</cp:coreProperties>
</file>