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8363A1-B908-464B-BCEC-9E06B32E8C4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5428-0DF9-443E-94CF-51A519896B2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Structure of ASD. We used computational pipelines and manual curation (top, pink) to create the modular databases of ASD (middle, blue). The individual databases are integrated, cross-linked and are available through a variety of interface tools (bottom, sky blue). Currently the databases are the computer generated Altsplice and the manually-curated AEdb-Sequence, AEdb-Motif, AEdb-Function and AEdb-Minigene databases. The ASD data are integrated with Ensembl genome annotation system and is visible from Ensembl genome browser; Publicly-available databases on alternative splicing are accessible from ASD interfaces (top right, dark green) The databases are connected to analysis tools that are collected in the ASD workbench (middle right, grey).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15FE3DF-67F9-455E-88B2-138BEFFFBB0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j03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suppl_1, 1 January 2006, Pages D46–D55, </a:t>
            </a:r>
            <a:r>
              <a:rPr lang="en-US" altLang="en-US" sz="1000">
                <a:solidFill>
                  <a:srgbClr val="333333"/>
                </a:solidFill>
                <a:hlinkClick r:id="rId3"/>
              </a:rPr>
              <a:t>https://doi.org/10.1093/nar/gkj031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Structure of ASD. We used computational pipelines and manual curation (top, pink) to create the modular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Structure of ASD. We used computational pipelines and manual curation (top, pink) to create the modular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2024-09-20T01:51:04Z</dcterms:modified>
</cp:coreProperties>
</file>