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362E1E-C12B-4DAB-9FA0-5DE32FF08F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9B02E8-BB93-49DB-A5AE-09ACF18348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C68FD3-2E49-4BDD-91AC-612138FD13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2024-04-27T05:06:17Z</dcterms:modified>
</cp:coreProperties>
</file>