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5C6FD3-275C-4751-9A80-4ED869CD28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1C3B0B-5297-424A-B600-88333C2EC7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493118-2EEB-4562-8C2D-26240CAFBE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2024-04-26T08:09:09Z</dcterms:modified>
</cp:coreProperties>
</file>