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740AB0-B80C-4360-BF2C-9DE6B9779F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43B49-BC80-489A-9E91-9E0266CA533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Feasibility of speckle-tracking analysis in consecutive patients.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5B070-7A05-4477-83AE-2301BBE830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Two-dimensional speckle-tracking imaging in the apical four-chamber view in a patient before (left panel) and after cardiac resynchronization therapy-defibrillator implantation (right panel). Upper curves represent transverse strain curves, which were used to measure left ventricular dyssynchrony and lower curves represent longitudinal strain that were used to measure contractile function. Improvement in left ventricular dyssynchrony and left ventricular contractile function was shown at follow-up.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5B070-7A05-4477-83AE-2301BBE830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Changes in left ventricular dyssynchrony and contractile function in implantable cardioverter defibrillator-only and cardiac resynchronization therapy-defibrillator groups. Data are presented as mean ± SD. Between-treatment-group differences in the change in left ventricular dyssynchrony and left ventricular contractile function measures from baseline to 12 months were assessed in analysis of covariance adjusting for treatment group, ischaemic aetiology, and baseline measure of dyssynchrony or strain.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5B070-7A05-4477-83AE-2301BBE830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Change in left ventricular contractile function measured by global longitudinal strain according to quartiles of change in dyssynchrony within-treatment group. Data are expressed as mean ± SEM. Note: the greater the absolute per cent reduction in left ventricular strain, the greater the improvement in left ventricular contractile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5B070-7A05-4477-83AE-2301BBE830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Effect of treatment on left ventricular dyssynchrony in subgroups. (B) Effect of treatment on left ventricular contractile function in subgroups.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5B070-7A05-4477-83AE-2301BBE8303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18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185"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r185"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r185"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heartj/ehr185"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14, July 2011, Pages 1720–1729, </a:t>
            </a:r>
            <a:r>
              <a:rPr lang="en-US" altLang="en-US" sz="1000">
                <a:solidFill>
                  <a:srgbClr val="333333"/>
                </a:solidFill>
                <a:hlinkClick r:id="rId3"/>
              </a:rPr>
              <a:t>https://doi.org/10.1093/eurheartj/ehr185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Feasibility of speckle-tracking analysis in consecutive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14, July 2011, Pages 1720–1729, </a:t>
            </a:r>
            <a:r>
              <a:rPr lang="en-US" altLang="en-US" sz="1000">
                <a:solidFill>
                  <a:srgbClr val="333333"/>
                </a:solidFill>
                <a:hlinkClick r:id="rId3"/>
              </a:rPr>
              <a:t>https://doi.org/10.1093/eurheartj/ehr185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Two-dimensional speckle-tracking imaging in the apical four-chamber view in a patient before (left panel)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478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14, July 2011, Pages 1720–1729, </a:t>
            </a:r>
            <a:r>
              <a:rPr lang="en-US" altLang="en-US" sz="1000">
                <a:solidFill>
                  <a:srgbClr val="333333"/>
                </a:solidFill>
                <a:hlinkClick r:id="rId3"/>
              </a:rPr>
              <a:t>https://doi.org/10.1093/eurheartj/ehr185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Changes in left ventricular dyssynchrony and contractile function in implantable cardioverter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14, July 2011, Pages 1720–1729, </a:t>
            </a:r>
            <a:r>
              <a:rPr lang="en-US" altLang="en-US" sz="1000">
                <a:solidFill>
                  <a:srgbClr val="333333"/>
                </a:solidFill>
                <a:hlinkClick r:id="rId3"/>
              </a:rPr>
              <a:t>https://doi.org/10.1093/eurheartj/ehr185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Change in left ventricular contractile function measured by global longitudinal strain according to quartiles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14, July 2011, Pages 1720–1729, </a:t>
            </a:r>
            <a:r>
              <a:rPr lang="en-US" altLang="en-US" sz="1000">
                <a:solidFill>
                  <a:srgbClr val="333333"/>
                </a:solidFill>
                <a:hlinkClick r:id="rId3"/>
              </a:rPr>
              <a:t>https://doi.org/10.1093/eurheartj/ehr185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Effect of treatment on left ventricular dyssynchrony in subgroups. (B) Effect of treatment on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57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Feasibility of speckle-tracking analysis in consecutive patients.
</vt:lpstr>
      <vt:lpstr>Figure 2 Two-dimensional speckle-tracking imaging in the apical four-chamber view in a patient before (left panel) and ...</vt:lpstr>
      <vt:lpstr>Figure 3 Changes in left ventricular dyssynchrony and contractile function in implantable cardioverter ...</vt:lpstr>
      <vt:lpstr>Figure 4 Change in left ventricular contractile function measured by global longitudinal strain according to quartiles ...</vt:lpstr>
      <vt:lpstr>Figure 5 (A) Effect of treatment on left ventricular dyssynchrony in subgroups. (B) Effect of treatment on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2024-04-26T07:13:38Z</dcterms:modified>
</cp:coreProperties>
</file>