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E8714-1AB1-41C5-AD07-E749AFC03C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FB15B-2D09-4DC4-BC53-94E202E22C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CA178-F5E8-4034-AE94-37DDE026D0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2024-04-26T05:58:17Z</dcterms:modified>
</cp:coreProperties>
</file>