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FD87C-C0E5-4136-B17D-3E15DE1487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43B535-D5B6-4556-A7CB-915674E1BE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89CEC-F788-4EC4-9AD9-2E58DACF4B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2024-04-27T03:41:03Z</dcterms:modified>
</cp:coreProperties>
</file>