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1CAFB2-6979-44A2-B98C-065D6DB4389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7E70D0-93AD-47EF-8F0B-8E7445B2733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Life tables and Kaplan–Meier plots for cumulative proportion of surviving patients who did not have an acute myocardial infarction during the follow-up in relation to tonsillectomy &lt;20 years of age at the time of surgery (P for log-rank test = 0.047).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DD7B6A-9461-4B37-9BFE-356A0EB74D7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r13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32, Issue 18, September 2011, Pages 2290–2296,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https://doi.org/10.1093/eurheartj/ehr137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Life tables and Kaplan–Meier plots for cumulative proportion of surviving patients who did not have an acute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 Life tables and Kaplan–Meier plots for cumulative proportion of surviving patients who did not have an acute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2024-04-26T00:49:50Z</dcterms:modified>
</cp:coreProperties>
</file>