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75D62B-BAF4-4340-9352-1F0B6F50CA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503DB0-DF9B-4865-A2F6-7B75BBB858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D6D798-8E80-473B-9A20-D0F2193C42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2024-04-26T06:36:51Z</dcterms:modified>
</cp:coreProperties>
</file>