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0773A7-34AA-4AEF-8073-CE2370B964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5890B-5E63-44A6-ABDA-8717A97308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Embryonic development of Pteria penguin. A. Single sperm on egg surface. B. Fertilized egg displaying polar body (0.5 hpf). C. Embryos after first and second divisions (1.25 hpf). D. Embryo after fourth division (1.5 hpf). E. Morula (2.5 hpf). F. Blastula (4.5 hpf). G. Gastrula (6 hpf). H. Early trochophore (7 hpf). I. Trochophore prior to shell formation (7.5 hpf). Abbreviations: at, apical tuft; b, blastopore; pb, polar body; pl, polar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3D04B-8AEC-4769-A678-3850C7171D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r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78, Issue 1, February 2012, Pages 134–141, </a:t>
            </a:r>
            <a:r>
              <a:rPr lang="en-US" altLang="en-US" sz="1000">
                <a:solidFill>
                  <a:srgbClr val="333333"/>
                </a:solidFill>
                <a:hlinkClick r:id="rId3"/>
              </a:rPr>
              <a:t>https://doi.org/10.1093/mollus/eyr051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Embryonic development of Pteria penguin. A. Single sperm on egg surface. B. Fertilized egg displaying polar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Embryonic development of Pteria penguin. A. Single sperm on egg surface. B. Fertilized egg displaying polar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2024-04-27T01:57:53Z</dcterms:modified>
</cp:coreProperties>
</file>