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3FA355-5784-418D-9980-2517B3BE9C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BA18BE-0890-4C0C-ABF0-0174BA6EF3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Commissural fibers (or streamlines) connecting a priori-defined ROIs in left and right (A) mid-dorsolateral prefrontal cortex, (B) frontal eye fields, and (C) posterior parietal cortex. ROI masks are illustrated on renderings of the average brain of the present sample, streamline trajectories are depicted on the respective coronar slices. Numbers below slices indicate MNI coordinates in anterior–posterior (y) direction.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076B2C-68F6-4862-865C-52C2F22EEE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869–883, </a:t>
            </a:r>
            <a:r>
              <a:rPr lang="en-US" altLang="en-US" sz="1000">
                <a:solidFill>
                  <a:srgbClr val="333333"/>
                </a:solidFill>
                <a:hlinkClick r:id="rId3"/>
              </a:rPr>
              <a:t>https://doi.org/10.1093/cercor/bht276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Commissural fibers (or streamlines) connecting a priori-defined ROIs in left and right (A) mid-dorsolateral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Commissural fibers (or streamlines) connecting a priori-defined ROIs in left and right (A) mid-dorsolateral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2024-04-26T11:03:28Z</dcterms:modified>
</cp:coreProperties>
</file>