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3F709-E3CF-40C9-BD5E-548F58AD74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3F259-BA69-4946-B6D9-9526EFA25A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Topographic maps of the metric incongruity effect in the metric (A) and semantic tasks (B). Mean amplitude difference between metrically incongruous and metrically congruous words in the 250- to 450-ms and 500- to 800-ms latency ranges.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EF143-53D5-4100-96C9-D6FB88EAFF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2659–2668,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Topographic maps of the metric incongruity effect in the metric (A) and semantic tasks (B). Mean amplitude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Topographic maps of the metric incongruity effect in the metric (A) and semantic tasks (B). Mean amplitude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2024-04-26T05:16:38Z</dcterms:modified>
</cp:coreProperties>
</file>