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FC909B-E432-49A2-8DB0-17556BA89B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9E61DB-13C9-4E67-AC21-823B0C1623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Hinge margins in Calyptogena. A. Left valve. B. Right valve. Abbreviations: 1, ventral cardinal tooth; 2a, anterior ramus of subumbonal cardinal tooth; 2b, posterior ramus of subumbonal cardinal tooth; 3a, anterior ramus of subumbonal cardinal; 3b, posterior ramus of subumbonal cardinal; 3ba, anterior edge of 3b; 3 bp, posterior edge of 3b; ts, top surface of 3b; 4b, posterodorsal cardinal tooth; pnr, posterior nymphal ridge; all, anterior lamellar ligament layer; F, fibrous ligament layer; N, posterior lamellar ligament layer; ny, nymph.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D1F3C-3BC9-4C9C-A04E-A8EC7C86F5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l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72, Issue 4, November 2006, Pages 359–395,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https://doi.org/10.1093/mollus/eyl022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Hinge margins in Calyptogena. A. Left valve. B. Right valve. Abbreviations: 1, ventral cardinal tooth; 2a,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Hinge margins in Calyptogena. A. Left valve. B. Right valve. Abbreviations: 1, ventral cardinal tooth; 2a,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2024-04-26T19:48:20Z</dcterms:modified>
</cp:coreProperties>
</file>