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53F5E3-9D20-46F0-814B-4714C8C0D4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E04BD2-5553-4EF2-94C0-8702032022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241D46-CF66-471E-8EC8-B06466A84B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2024-04-26T17:10:27Z</dcterms:modified>
</cp:coreProperties>
</file>