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7CA60-156B-4A36-9ECF-EF09BBF028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46DF6-DEFB-4B0E-AC70-7E47043E6A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ACE60-1D9F-4354-BA49-6D4CDEE78A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2024-04-26T03:03:31Z</dcterms:modified>
</cp:coreProperties>
</file>