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216AD-0F01-4389-9A8D-49C4DAA521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F44562-4192-48D4-A2B8-6FBF4F992B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partial nucleotide acid sequences of human epididymal ros (PCRp) and human ros1. The nucleotide changes are marked with bold letters. Numbers on the left correspond to the nucleic acid positions of human ros1 cDNA.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Molecular Human Reproduction vol. 10 no. 9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3F0F60-8427-4370-8256-3A3668E419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h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9, September 2004, Pages 697–703, </a:t>
            </a:r>
            <a:r>
              <a:rPr lang="en-US" altLang="en-US" sz="1000">
                <a:solidFill>
                  <a:srgbClr val="333333"/>
                </a:solidFill>
                <a:hlinkClick r:id="rId3"/>
              </a:rPr>
              <a:t>https://doi.org/10.1093/molehr/gah087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partial nucleotide acid sequences of human epididymal ros (PCRp) and human ros1. The nucleotide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Comparison of partial nucleotide acid sequences of human epididymal ros (PCRp) and human ros1. The nucleotide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2024-05-01T22:11:08Z</dcterms:modified>
</cp:coreProperties>
</file>