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E8298-C646-4C84-892D-FCB56866C0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F939E-ABC4-45F2-9D96-1E38D41AE2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CD4 cell count increase during HAART according to age at treatment initiation and the baseline HIV RNA level in 3015 HIV-infected patients. Adapted with permission from Grabar et al.1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9905F-A8FF-45FC-9472-9B193EBE99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i4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2006, Pages 4–7,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https://doi.org/10.1093/jac/dki411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Mean CD4 cell count increase during HAART according to age at treatment initiation and the baseline HIV 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Mean CD4 cell count increase during HAART according to age at treatment initiation and the baseline HIV 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2024-04-26T19:57:25Z</dcterms:modified>
</cp:coreProperties>
</file>