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1E365E-2A78-4F4C-8A0A-95F742AC028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BA53B4-4068-4162-A2DD-AAFB418F7B7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F ig .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rate of change on SF-36 scales by treatment group and visit.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Rheumatology.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9EA84F-F9F2-4B7E-834A-1D0F5DDAFB5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l06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45, Issue 10, October 2006, Pages 1238–1246,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https://doi.org/10.1093/rheumatology/kel066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 ig . 1.  </a:t>
            </a:r>
            <a:r>
              <a:rPr lang="en-US" altLang="en-US" b="0"/>
              <a:t>Mean rate of change on SF-36 scales by treatment group and visit.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 ig . 1.  Mean rate of change on SF-36 scales by treatment group and visit.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2024-09-20T03:14:41Z</dcterms:modified>
</cp:coreProperties>
</file>