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A9F643-BE79-4F02-8991-CBE3DA14AD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68566-8AC3-443E-A117-1CAFA35509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rate of change on SF-36 scales by treatment group and visit.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3003CB-3411-4A79-BA17-36F4813040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l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45, Issue 10, October 2006, Pages 1238–1246,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1.  </a:t>
            </a:r>
            <a:r>
              <a:rPr lang="en-US" altLang="en-US" b="0"/>
              <a:t>Mean rate of change on SF-36 scales by treatment group and visit.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1.  Mean rate of change on SF-36 scales by treatment group and visit.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2024-05-08T13:31:22Z</dcterms:modified>
</cp:coreProperties>
</file>