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4C99A-21ED-4AE3-BC07-6BDF950F47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66BFC-99E2-404C-BAE2-8CDA1A7E8D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rate of change on SF-36 scales by treatment group and visit.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BAD626-431D-4501-99C4-C705B1CAB4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l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45, Issue 10, October 2006, Pages 1238–1246,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https://doi.org/10.1093/rheumatology/kel066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1.  </a:t>
            </a:r>
            <a:r>
              <a:rPr lang="en-US" altLang="en-US" b="0"/>
              <a:t>Mean rate of change on SF-36 scales by treatment group and visit.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1.  Mean rate of change on SF-36 scales by treatment group and visit.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2024-09-19T00:49:07Z</dcterms:modified>
</cp:coreProperties>
</file>