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C193E-EA04-4E0F-96DB-7CB8DB6B52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75A15-D0F5-4FEF-A723-503CE5600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Growth (d.b.h.) of sycamore, ash and oak in four contrasting 3-year periods from 1993 to 2006. (b) Total precipitation and mean temperature during the same four periods.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of Chartered Foresters, 2008.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BE135-598F-4EF1-8FB1-A7DF25CE60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orestry/cpm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Forestry (Lond)</a:t>
            </a:r>
            <a:r>
              <a:rPr lang="en-US" altLang="en-US" sz="1000">
                <a:solidFill>
                  <a:srgbClr val="333333"/>
                </a:solidFill>
              </a:rPr>
              <a:t>, Volume 81, Issue 1, January 2008, Pages 59–74,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https://doi.org/10.1093/forestry/cpm045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Growth (d.b.h.) of sycamore, ash and oak in four contrasting 3-year periods from 1993 to 2006. (b)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Growth (d.b.h.) of sycamore, ash and oak in four contrasting 3-year periods from 1993 to 2006. (b)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2024-04-26T04:29:48Z</dcterms:modified>
</cp:coreProperties>
</file>