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CFF3E-02A8-4E99-8DF3-B54133AD2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76988-E131-4A76-8F31-2D9658CD7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85D38-4729-4279-B090-045BAE72AA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2024-04-26T08:39:40Z</dcterms:modified>
</cp:coreProperties>
</file>