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4E378-AAB5-44F0-92EB-9EE85DF4E2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B1F4EC-4D9D-4580-8615-7DFF8C9D4A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distrust in Trade Unions in Eurozone Core and Periphery. Source: Eurobarometer 1997–2010. Periphery includes Greece, Ireland, Italy, Portugal, and Spain; Eurozone core includes Austria, Belgium, Finland, Germany, and the Netherlands.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0F416-E2BF-4315-AA99-E60D5A315C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er/mwt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12, Issue 4, October 2014, Pages 723–745,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Levels of distrust in Trade Unions in Eurozone Core and Periphery. Source: Eurobarometer 1997–2010. Periphery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Levels of distrust in Trade Unions in Eurozone Core and Periphery. Source: Eurobarometer 1997–2010. Periphery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2024-04-26T19:47:07Z</dcterms:modified>
</cp:coreProperties>
</file>