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07DEB1-020B-4323-895A-8319FFEF3F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2816C4-9648-41D1-80C5-D95BA85504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3F6F06-5612-4B36-94B2-B2440FF6FC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2024-04-27T04:00:27Z</dcterms:modified>
</cp:coreProperties>
</file>