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5B0BC-8367-4F18-987E-AEB937E14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97851-A03C-4856-BB91-BDE43D6BF3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8B16A-4470-4E72-965C-A067225384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2024-04-26T06:29:21Z</dcterms:modified>
</cp:coreProperties>
</file>