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1D23A-6F03-4518-84A9-A77E9ADAB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A6192-9D1B-47B0-9975-49EB79B659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24DEE-41CB-45C2-9B9C-36CC75D7F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2024-04-26T19:40:51Z</dcterms:modified>
</cp:coreProperties>
</file>