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9D21C-1F26-4CE3-B129-C9297366F2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9D19C-BBA0-494D-BE93-8E38016340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Transaxial projections of statistical parametric maps showing areas of significant increases (top) and decreases (bottom) in 18F-dopa uptake in six patients with Parkinson's disease subjected to bilateral intrastriatal transplantation of embryonic mesencephalic tissue. Left: preoperative versus first year post-graft comparison. Right: first year versus second year post-graft comparison (one patient was scanned 4 years after transplantation). The areas are superimposed on a standard MRI template. Clinical characteristics are summarized in Table 1. Scans performed 1 year after transplantation showed foci of significantly increased putaminal uptake bilaterally compared with preoperatively [right putamen 22, 0, 2 (x, y, z) Z = 3.08; left putamen −22, −6, −2 (x, y, z) Z = 3.56]. The increase was greater for the left putamen (right putamen, cluster size = 104; left putamen, cluster size 535). Between the first and second post-operative 18F-dopa scans there was a further increase in 18F-dopa uptake in the right putamen [28, 2, 2 (x, y, z), Z = 2.53, cluster size = 153], whereas 18F-dopa uptake did not change on the left side. Possible explanations for the differences between the sides in this patient group are discussed in Brundin et al. (2000). Decreases in 18F-dopa uptake were only found in the right substantia nigra [14, −18, −16 (x, y, z) Z = 2.90] and in the median raphe [4, −24, −16 (x, y, z) Z = 3.04] at the time of the first follow-up, whereas no further significant decreases were found at the time of the second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63AFE-3B70-4AA7-A125-19E8FAB178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12, December 2005, Pages 2977–2986, </a:t>
            </a:r>
            <a:r>
              <a:rPr lang="en-US" altLang="en-US" sz="1000">
                <a:solidFill>
                  <a:srgbClr val="333333"/>
                </a:solidFill>
                <a:hlinkClick r:id="rId3"/>
              </a:rPr>
              <a:t>https://doi.org/10.1093/brain/awh649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Transaxial projections of statistical parametric maps showing areas of significant increases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Transaxial projections of statistical parametric maps showing areas of significant increases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2024-04-27T03:33:10Z</dcterms:modified>
</cp:coreProperties>
</file>