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DC95C8-56AE-4963-A51A-C18B6291FC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D5A68C-E535-4220-95EA-C2C294F089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 amplitudes plotted against the product of the peak radial mode number and the disc scaleheight H excited for various radii, where β= 4 (top left panel), β= 6 (top right panel), β= 8 (bottom left panel) and β= 10 (bottom right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B38282-BA2A-4ED6-9568-9CF94530AD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27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393, Issue 4, March 2009, Pages 1157–1173,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https://doi.org/10.1111/j.1365-2966.2008.14275.x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Mode amplitudes plotted against the product of the peak radial mode number and the disc scaleheight H excited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 Mode amplitudes plotted against the product of the peak radial mode number and the disc scaleheight H excited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2024-09-20T06:05:00Z</dcterms:modified>
</cp:coreProperties>
</file>