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BBA9B-A0CB-4BEC-A132-93FBBF1F75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57431A-D1A0-4910-822E-82E871A8CB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 amplitudes plotted against the product of the peak radial mode number and the disc scaleheight H excited for various radii, where β= 4 (top left panel), β= 6 (top right panel), β= 8 (bottom left panel) and β= 10 (bottom right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B8984-688C-4F80-BB53-305718C251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2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4, March 2009, Pages 1157–1173,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https://doi.org/10.1111/j.1365-2966.2008.14275.x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Mode amplitudes plotted against the product of the peak radial mode number and the disc scaleheight H excited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Mode amplitudes plotted against the product of the peak radial mode number and the disc scaleheight H excited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2024-05-07T23:46:47Z</dcterms:modified>
</cp:coreProperties>
</file>