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BFCB3-91F7-485F-B73D-0D1119D06A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40097-BB04-43CF-9FD2-F48C251514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 amplitudes plotted against the product of the peak radial mode number and the disc scaleheight H excited for various radii, where β= 4 (top left panel), β= 6 (top right panel), β= 8 (bottom left panel) and β= 10 (bottom right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25355-EA79-4EB5-807B-74E2DA9965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Mode amplitudes plotted against the product of the peak radial mode number and the disc scaleheight H excited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Mode amplitudes plotted against the product of the peak radial mode number and the disc scaleheight H excited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2024-09-19T10:10:21Z</dcterms:modified>
</cp:coreProperties>
</file>