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FDC95C8-56AE-4963-A51A-C18B6291FC3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BD5A68C-E535-4220-95EA-C2C294F089E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Mode amplitudes plotted against the product of the peak radial mode number and the disc scaleheight H excited for various radii, where β= 4 (top left panel), β= 6 (top right panel), β= 8 (bottom left panel) and β= 10 (bottom right panel).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2009 The Authors. Journal compilation © 2009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6B38282-BA2A-4ED6-9568-9CF94530ADC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966.2008.14275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393, Issue 4, March 2009, Pages 1157–1173,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https://doi.org/10.1111/j.1365-2966.2008.14275.x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11 </a:t>
            </a:r>
            <a:r>
              <a:rPr lang="en-US" altLang="en-US" b="0"/>
              <a:t>Mode amplitudes plotted against the product of the peak radial mode number and the disc scaleheight H excited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11 Mode amplitudes plotted against the product of the peak radial mode number and the disc scaleheight H excited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2024-09-20T06:05:00Z</dcterms:modified>
</cp:coreProperties>
</file>