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155AD-5137-43FA-9A04-6E9A4E4707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A4B72A-EA1E-4CFC-A9ED-B1E5884B14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4BEA9-915E-4FC9-AAF6-1AAC2D31B0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2024-04-26T20:52:58Z</dcterms:modified>
</cp:coreProperties>
</file>