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0FEF36-CAB0-49DC-B9D1-9E3DC18C97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FC70B-5B95-4D60-A927-3D9BBAEA42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952C84-1B02-4800-B2D0-C17C3B3646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2024-04-26T07:26:46Z</dcterms:modified>
</cp:coreProperties>
</file>