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6C0BB-56FF-4CCA-910B-0D3A10CA0C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F1664-D41B-41E9-853A-2FE476FBC6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2. Patterns of synaptic inputs. (A) Patterns of afferent inputs after self-organization. Parameters used here are h = 0.0, g = 0.4, γL,A = γR,A = 2.5, γL,B = γR,B = 0.4, and cA = 0.0006, cB = 0.0005. Dark- and light-green (blue) pixels represent left-eye (right-eye)-specific inputs from groups A and B, respectively.(B) Ocular dominance where black and white pixels represent synaptic inputs from the left and right eyes, respectively. (C) Synaptic inputs of groups A and B where black and white pixels represent synaptic inputs from groups A and B,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E5D31-7288-46DC-BBCF-935F405A60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376–386,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2. Patterns of synaptic inputs. (A) Patterns of afferent inputs after self-organization. Parameters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2. Patterns of synaptic inputs. (A) Patterns of afferent inputs after self-organization. Parameters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2024-04-27T03:58:40Z</dcterms:modified>
</cp:coreProperties>
</file>