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B38D0-CBA4-45A5-9578-32F3C94BD1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E46A1-3729-4AB7-8C94-D674ED7C03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A996E-DA71-4FB0-B1D3-42CD7B24A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5.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5, 5 March 1997, Pages 355–365,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https://doi.org/10.1093/jnci/89.5.355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2024-04-27T00:17:26Z</dcterms:modified>
</cp:coreProperties>
</file>