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5A9BB4-B20E-4356-85B3-A2733E99B6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6A24CD-9C87-41AE-A9A7-616E5B85D0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18D918-BC1A-4127-B882-4DEF554CD9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2024-04-26T01:35:45Z</dcterms:modified>
</cp:coreProperties>
</file>