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554C8-1945-453C-A654-000E6E51E5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6BCC2-B246-4AE5-949E-E5686BB095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909B1-CBE8-4D02-B342-DD1C3AF1CE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2024-04-27T04:12:17Z</dcterms:modified>
</cp:coreProperties>
</file>