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9ADF8-FF41-4F87-9D13-0AE4BE19BE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58D0E-0677-43DB-83FC-8CD36B3166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Psychophysical tasks. To test the magnocellular-dorsal (M-D) functioning, we used 2 illusory motion phenomena embedded in a similar task procedure: 1) the Rotating-Tilted Line Illusion (RTLI; A, B) and, 2) the Accordion Grating Illusion (AGI; C, D). Ten levels of contrast between the illusory figures and the background were used as stimuli for both the RTLI and the AGI task. To test the P-V functioning, we used a grating orientation identification task with 5 levels of superimposed random noise (E).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23500-CBE6-47D0-BA1F-1A5BD8053F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1 results. The 50% threshold mean for the RTLI task in the 3 groups of children (DD = developmental dyslexia; CA = chronological-age controls; RL = reading-level controls) (A). The slope mean of the fitted function for the RTLI in the 3 groups (B). The 50% threshold mean (C) and the slope mean (D) of the fitted function for the AGI task in the DD and CA groups. Error bars represent the standard error and * represents a significant difference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23500-CBE6-47D0-BA1F-1A5BD8053F0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2 results. The 50% threshold mean for the RTLI task in the 4 groups of children (DD+ = children with developmental dyslexia and DCDC2d; DD− = children with developmental dyslexia without DCDC2d; CA = chronological-age controls; RL = reading-level controls) (A). The slope mean of the fitted function for the RTLI in the 4 groups (B). Error bars represent the standard error and * represents a significant difference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23500-CBE6-47D0-BA1F-1A5BD8053F0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 results. The 50% threshold mean for the RTLI task in the 2 groups of young adults (NR+ = normal readers with DCDC2d; NR− = normal readers without DCDC2d) (A). The slope mean of the fitted function for the RTLI in the 4 groups (B). Error bars represent the standard error and * represents a significant difference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23500-CBE6-47D0-BA1F-1A5BD8053F0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u2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u2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u2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1685–1695,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Psychophysical tasks. To test the magnocellular-dorsal (M-D) functioning, we used 2 illusory motion phenomena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651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1685–1695,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Study 1 results. The 50% threshold mean for the RTLI task in the 3 groups of children (DD = developmental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14600" y="1371600"/>
            <a:ext cx="41035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1685–1695,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Study 2 results. The 50% threshold mean for the RTLI task in the 4 groups of children (DD+ = children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11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1685–1695,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Study 3 results. The 50% threshold mean for the RTLI task in the 2 groups of young adults (NR+ =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81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Psychophysical tasks. To test the magnocellular-dorsal (M-D) functioning, we used 2 illusory motion phenomena ...</vt:lpstr>
      <vt:lpstr>Figure 2. Study 1 results. The 50% threshold mean for the RTLI task in the 3 groups of children (DD = developmental ...</vt:lpstr>
      <vt:lpstr>Figure 3. Study 2 results. The 50% threshold mean for the RTLI task in the 4 groups of children (DD+ = children with ...</vt:lpstr>
      <vt:lpstr>Figure 4. Study 3 results. The 50% threshold mean for the RTLI task in the 2 groups of young adults (NR+ =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2024-04-26T21:54:13Z</dcterms:modified>
</cp:coreProperties>
</file>