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29BF6C-AB08-4D75-B3C3-B6C2CABAEA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EF2E74-7AAA-4CF0-BC9C-040E500E5E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Genomic DNA treated with 1 mM MMS for 0.5 h and incubated in either 50 or 20°C before separation on PFGE.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BEBB0D-E9F5-423C-9DC7-E1BACC9810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6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Pages 3799–3811, </a:t>
            </a:r>
            <a:r>
              <a:rPr lang="en-US" altLang="en-US" sz="1000">
                <a:solidFill>
                  <a:srgbClr val="333333"/>
                </a:solidFill>
                <a:hlinkClick r:id="rId3"/>
              </a:rPr>
              <a:t>https://doi.org/10.1093/nar/gki681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Genomic DNA treated with 1 mM MMS for 0.5 h and incubated in either 50 or 20°C before separation on PFGE.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Genomic DNA treated with 1 mM MMS for 0.5 h and incubated in either 50 or 20°C before separation on PFGE.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2024-04-26T04:02:48Z</dcterms:modified>
</cp:coreProperties>
</file>