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9172A-097B-4D4C-BD8D-F1EB26BA13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E7C8F-D09A-4E28-8204-60AD2A5C91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293-cells, transfected with the full-length reelin clone pCrl, synthesize and secrete Reelin. (A) 293-cells immunstained with mAb G10 for Reelin. Scale bar 50 μm. (B) Western blot of the supernatant of reelin transfected 293-cells (1) and of control 293-cells not transfected with the reelin clone (2). Reelin and cleaved fragments of Reelin protein, labeled with mAB G10, are only found in the supernatant of reelin-transfected 293-cells.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82013-8FE3-4A59-BF82-54C0402BEE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6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634–640,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https://doi.org/10.1093/cercor/13.6.634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293-cells, transfected with the full-length reelin clone pCrl, synthesize and secrete Reelin. (A) 293-cells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293-cells, transfected with the full-length reelin clone pCrl, synthesize and secrete Reelin. (A) 293-cells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2024-04-26T17:05:07Z</dcterms:modified>
</cp:coreProperties>
</file>