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3F8346-1311-4BA3-9D54-D7C449A0BE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15629-B89B-413A-834D-DA962C7651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Overall distribution of takotsubo types in ‘happy heart syndrome’ vs. ‘broken heart syndrome’ (P = 0.21). Post hoc P-values for comparison within takotsubo types showed a significantly higher prevalence of the midventricular takotsubo syndrome type in patients with ‘happy heart’ vs. ‘broken heart’ (P = 0.030), while no significant differences were seen in apical (P = 0.15), basal (P = 1.0), or focal (P = 1.0) takotsubo syndrome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F7B51-C234-4B49-89D1-417EDD73B8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v7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37, Issue 37, 1 October 2016, Pages 2823–2829, </a:t>
            </a:r>
            <a:r>
              <a:rPr lang="en-US" altLang="en-US" sz="1000">
                <a:solidFill>
                  <a:srgbClr val="333333"/>
                </a:solidFill>
                <a:hlinkClick r:id="rId3"/>
              </a:rPr>
              <a:t>https://doi.org/10.1093/eurheartj/ehv757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distribution of takotsubo types in ‘happy heart syndrome’ vs. ‘broken heart syndrome’ (P = 0.21).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5937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Overall distribution of takotsubo types in ‘happy heart syndrome’ vs. ‘broken heart syndrome’ (P = 0.21).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2024-04-27T00:43:44Z</dcterms:modified>
</cp:coreProperties>
</file>