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FE76FD-9C1C-4D87-AAE1-E263919DB9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E75FB9-D48C-436F-9CC2-2849578E69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Strain curves of the same patient as in  Figure  1 , examined during atrial fibrillation (left) and after 1 month of sinus rhythm persistence (right). Each curve represents one of the six left atrial wall segments; the dotted line is the mean strain (global strain). Peaks of each curve are marked with a white cross; the peak of the global strain curve (PS) is marked with a red cross. Times-to-peak are normalized to R–R′ interval. During sinus rhythm, a lower time-to-peak standard deviation (TP-SD) and a greater PS are observed (see values in figure).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44F4C7-1B70-4A8A-B959-F4A4F2CB54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jechocard/jeq0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Echocardiogr</a:t>
            </a:r>
            <a:r>
              <a:rPr lang="en-US" altLang="en-US" sz="1000">
                <a:solidFill>
                  <a:srgbClr val="333333"/>
                </a:solidFill>
              </a:rPr>
              <a:t>, Volume 11, Issue 7, August 2010, Pages 577–583,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https://doi.org/10.1093/ejechocard/jeq010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Strain curves of the same patient as in  Figure  1 , examined during atrial fibrillation (left) and after 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Strain curves of the same patient as in  Figure  1 , examined during atrial fibrillation (left) and after 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2024-04-27T00:10:10Z</dcterms:modified>
</cp:coreProperties>
</file>