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573ED-F5FE-420C-9D71-BEF4A4202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B0580-0FF7-49E8-9BF4-152093C921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 procedure: In Phase 1, participants ranked in the order of their preference 2 sets of 15 art prints, i.e., the critical and noncritical pictures. Then, they listened to music for 15 min. In Phase 2, participants were presented with 2 pairs of art prints and chose which pair they would prefer if they could have full-size reproductions of that pair to take home with them. Participants made 6 choices for each set of prints. For the critical set, one choice involved the critical pairs and 5 choices involved novel pairs of prints. For the noncritical set, all the choices included novel pairs of prints. After completing Phase 2, active/sham tDCS was administered for 15 min. In Phase 3, participants reranked in the order of their preference the 2 initial sets of art prints. Finally, in Phase 4 (not shown in the figure), participants completed some control tasks, including explicit memory tests and assessment of discomfort experienced during tDCS (see text for more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C06F5-5F2F-4142-B3FE-24B07A3D09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1219–1227,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task procedure: In Phase 1, participants ranked in the order of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task procedure: In Phase 1, participants ranked in the order of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2024-05-08T22:37:47Z</dcterms:modified>
</cp:coreProperties>
</file>