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F063E9-7118-47F7-BFCE-AB912471C1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D8D394-1586-4760-8809-5C7B648316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task procedure: In Phase 1, participants ranked in the order of their preference 2 sets of 15 art prints, i.e., the critical and noncritical pictures. Then, they listened to music for 15 min. In Phase 2, participants were presented with 2 pairs of art prints and chose which pair they would prefer if they could have full-size reproductions of that pair to take home with them. Participants made 6 choices for each set of prints. For the critical set, one choice involved the critical pairs and 5 choices involved novel pairs of prints. For the noncritical set, all the choices included novel pairs of prints. After completing Phase 2, active/sham tDCS was administered for 15 min. In Phase 3, participants reranked in the order of their preference the 2 initial sets of art prints. Finally, in Phase 4 (not shown in the figure), participants completed some control tasks, including explicit memory tests and assessment of discomfort experienced during tDCS (see text for more details).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EB125E-48E4-4A07-945C-8E4DA3FEF8E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2015, Pages 1219–1227,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Schematic representation of the task procedure: In Phase 1, participants ranked in the order of their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Schematic representation of the task procedure: In Phase 1, participants ranked in the order of their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2024-09-19T05:41:46Z</dcterms:modified>
</cp:coreProperties>
</file>