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ECF1C-C4DA-4F89-A944-AF8B147638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3AFB1-7C23-4C2C-B0EB-66D4FC63C6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analysis based on alignments of the sequences of 330 nucleotides from the env region of 92 HIV-1 isolates from Western Brittany and reference strains representing 10 genetic subtypes. The neighbour-joining tree was built using the Kimura two-parameter method of estimating genetic distance. Branch lengths are drawn to scale (the scale bar represents 10% nucleotide divergence). Numbers at nodes of the tree indicate the bootstrap values (numbers higher than 75% are shown) obtained from 1000 replicates. The following reference strains were included in the phylogenetic analysis: A1.SE.94.SE7253, A2.CY.94.94CY017.41, D.CD.83.NDK, B.US.90.WEAU160, B.FR.83.HXB2, C.ET.86.ETH2220, C.BR.92.92BR025, J.SE.93.SE7887, G.BE.96.DRCBL, G.NG.92.92NG083, 01_AE.CF.90.90CF11697, F2.CM.95.MP255, F1.FR.96.MP411, K.CD.97.EQTB11C, H.CF.90.90CF056. R: reference strains, ■: CRF02_AG BLAST matching strains, ♦: CRF 11_CPX BLAST matching strains, *: strains with an epidemiological 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647F9-0FA7-415E-AA5D-D90079A596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5X.2002.tb00604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34, Issue 1, September 2002, Pages 65–71,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https://doi.org/10.1111/j.1574-695X.2002.tb00604.x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Phylogenetic analysis based on alignments of the sequences of 330 nucleotides from the env region of 92 HIV-1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90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Phylogenetic analysis based on alignments of the sequences of 330 nucleotides from the env region of 92 HIV-1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2024-04-26T22:50:09Z</dcterms:modified>
</cp:coreProperties>
</file>