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B83538-1D6D-4A39-A4EA-4F54346DB0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FD3441-82BE-4789-909A-96A8131530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BE871E-C587-4D28-AA9D-2FADA7EE7D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2024-04-26T19:41:53Z</dcterms:modified>
</cp:coreProperties>
</file>