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C124A-972F-4D4E-AB36-3DB0F4652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6D805-7A73-4D24-9DB8-9B4B901C2D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3474F-DBB5-4494-980A-0FAFD418D4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2024-04-26T08:05:22Z</dcterms:modified>
</cp:coreProperties>
</file>