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A9817-7150-45CF-8D8C-3C3F2EEF6B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07C10-B9F9-4F13-9FEE-805A1B95B7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91B69-9C1E-4A06-9F3B-F82EE1E257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2024-04-26T23:39:51Z</dcterms:modified>
</cp:coreProperties>
</file>