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BA1E9-DE60-49F3-BF46-8D3A0E4EC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D7298-836E-4546-BB40-36BE8CD58B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 curves of the long-period variable systems.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435C4-8D7A-4737-B789-E0B56C86ACC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Light curves of the long-period variable systems.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Light curves of the long-period variable systems.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2024-04-26T17:23:17Z</dcterms:modified>
</cp:coreProperties>
</file>